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8" r:id="rId3"/>
    <p:sldId id="282" r:id="rId4"/>
    <p:sldId id="279" r:id="rId5"/>
    <p:sldId id="280" r:id="rId6"/>
    <p:sldId id="284" r:id="rId7"/>
    <p:sldId id="281" r:id="rId8"/>
    <p:sldId id="283" r:id="rId9"/>
    <p:sldId id="285" r:id="rId10"/>
    <p:sldId id="287" r:id="rId11"/>
    <p:sldId id="286" r:id="rId12"/>
    <p:sldId id="288" r:id="rId13"/>
    <p:sldId id="289" r:id="rId14"/>
    <p:sldId id="276" r:id="rId15"/>
    <p:sldId id="290" r:id="rId16"/>
    <p:sldId id="268" r:id="rId17"/>
    <p:sldId id="269" r:id="rId18"/>
    <p:sldId id="291" r:id="rId19"/>
    <p:sldId id="292" r:id="rId20"/>
    <p:sldId id="274" r:id="rId21"/>
    <p:sldId id="271" r:id="rId22"/>
    <p:sldId id="278" r:id="rId23"/>
    <p:sldId id="27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0" Type="http://schemas.openxmlformats.org/officeDocument/2006/relationships/image" Target="../media/image52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Physics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01/06/16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</m:t>
                      </m:r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852936"/>
                <a:ext cx="4320480" cy="3744416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852936"/>
                <a:ext cx="4320480" cy="374441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2852936"/>
                <a:ext cx="4320480" cy="374441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52936"/>
                <a:ext cx="4320480" cy="374441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1584175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tunability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available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1584175"/>
              </a:xfrm>
              <a:prstGeom prst="rect">
                <a:avLst/>
              </a:prstGeom>
              <a:blipFill rotWithShape="1">
                <a:blip r:embed="rId4"/>
                <a:stretch>
                  <a:fillRect l="-705" t="-3077" b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356992"/>
            <a:ext cx="4212000" cy="31590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6992"/>
            <a:ext cx="4212000" cy="3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build="p"/>
      <p:bldP spid="9" grpId="0" build="p"/>
      <p:bldP spid="11" grpId="0" build="p"/>
      <p:bldP spid="12" grpId="0" build="p"/>
      <p:bldP spid="14" grpId="0" animBg="1"/>
      <p:bldP spid="1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01644" y="3717225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4572000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251520" y="1268761"/>
            <a:ext cx="5616624" cy="201622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Pitchfork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bifurcation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different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steady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/>
            <a:r>
              <a:rPr lang="hu-HU" sz="19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Tuned</a:t>
            </a:r>
            <a:r>
              <a:rPr lang="hu-HU" sz="19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9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by</a:t>
            </a:r>
            <a:r>
              <a:rPr lang="hu-HU" sz="19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9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pump</a:t>
            </a:r>
            <a:r>
              <a:rPr lang="hu-HU" sz="19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9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strength</a:t>
            </a: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Hopf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bifurcation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reaching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limit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cycle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by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pump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strength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04056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improving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ratio</a:t>
            </a: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827584" y="1340768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933056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33056"/>
                <a:ext cx="6661357" cy="4682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0768"/>
            <a:ext cx="3855136" cy="253958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720" y="1340765"/>
            <a:ext cx="3855136" cy="2539585"/>
          </a:xfrm>
          <a:prstGeom prst="rect">
            <a:avLst/>
          </a:prstGeom>
        </p:spPr>
      </p:pic>
      <p:grpSp>
        <p:nvGrpSpPr>
          <p:cNvPr id="10" name="Csoportba foglalás 9"/>
          <p:cNvGrpSpPr/>
          <p:nvPr/>
        </p:nvGrpSpPr>
        <p:grpSpPr>
          <a:xfrm>
            <a:off x="342000" y="4514847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0" grpId="0" animBg="1"/>
      <p:bldP spid="20" grpId="1" animBg="1"/>
      <p:bldP spid="2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40930"/>
                <a:ext cx="4320480" cy="32564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40930"/>
                <a:ext cx="4320480" cy="325642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340930"/>
                <a:ext cx="4320480" cy="325642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40930"/>
                <a:ext cx="4320480" cy="32564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855588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855588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855588"/>
            <a:ext cx="3941969" cy="25829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églalap 13"/>
              <p:cNvSpPr/>
              <p:nvPr/>
            </p:nvSpPr>
            <p:spPr>
              <a:xfrm>
                <a:off x="251520" y="1268760"/>
                <a:ext cx="8640960" cy="20721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i="1" dirty="0">
                  <a:solidFill>
                    <a:srgbClr val="583926"/>
                  </a:solidFill>
                  <a:latin typeface="Cambria Math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i="1" dirty="0">
                  <a:solidFill>
                    <a:srgbClr val="583926"/>
                  </a:solidFill>
                  <a:latin typeface="Cambria Math"/>
                </a:endParaRPr>
              </a:p>
            </p:txBody>
          </p:sp>
        </mc:Choice>
        <mc:Fallback>
          <p:sp>
            <p:nvSpPr>
              <p:cNvPr id="14" name="Téglalap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207217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6" grpId="0" build="p"/>
      <p:bldP spid="17" grpId="0" build="p"/>
      <p:bldP spid="22" grpId="0" animBg="1"/>
      <p:bldP spid="2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Examples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(</a:t>
            </a:r>
            <a:r>
              <a:rPr lang="hu-HU" sz="2400" dirty="0" err="1" smtClean="0">
                <a:solidFill>
                  <a:srgbClr val="FF000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, </a:t>
            </a:r>
            <a:r>
              <a:rPr lang="hu-HU" sz="2400" dirty="0" err="1" smtClean="0">
                <a:solidFill>
                  <a:srgbClr val="FF000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FF0000"/>
                </a:solidFill>
                <a:latin typeface="Centaur" panose="02030504050205020304" pitchFamily="18" charset="0"/>
              </a:rPr>
              <a:t>counterpart</a:t>
            </a:r>
            <a:r>
              <a:rPr lang="hu-HU" sz="2400" dirty="0" smtClean="0">
                <a:solidFill>
                  <a:srgbClr val="FF0000"/>
                </a:solidFill>
                <a:latin typeface="Centaur" panose="02030504050205020304" pitchFamily="18" charset="0"/>
              </a:rPr>
              <a:t>!!!)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Thermometer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Magnetometer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Interferometer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(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)</a:t>
            </a: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Classically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Origins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temperature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background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radiations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field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trembling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earth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(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other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unexpected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bicycle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elevator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bird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  <a:sym typeface="Wingdings" panose="05000000000000000000" pitchFamily="2" charset="2"/>
              </a:rPr>
              <a:t>), etc.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mechanically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Heisenberg’s </a:t>
            </a:r>
            <a:r>
              <a:rPr lang="hu-HU" sz="2200" dirty="0" err="1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sz="2200" dirty="0">
                <a:solidFill>
                  <a:srgbClr val="583926"/>
                </a:solidFill>
                <a:latin typeface="Centaur" panose="02030504050205020304" pitchFamily="18" charset="0"/>
              </a:rPr>
              <a:t>, Standard </a:t>
            </a:r>
            <a:r>
              <a:rPr lang="hu-HU" sz="2200" dirty="0" err="1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Limit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Minimum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same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e.g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position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momentum</a:t>
            </a: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reduced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e.g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position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momentum</a:t>
            </a: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2277500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42196" y="1935163"/>
            <a:ext cx="5659608" cy="4389437"/>
          </a:xfr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Harmonic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oscillator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described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Position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momentum: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trajectory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depicts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circle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4" b="37462"/>
          <a:stretch/>
        </p:blipFill>
        <p:spPr>
          <a:xfrm>
            <a:off x="3931980" y="4221328"/>
            <a:ext cx="2190659" cy="21600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75" r="-1" b="37462"/>
          <a:stretch/>
        </p:blipFill>
        <p:spPr>
          <a:xfrm>
            <a:off x="775221" y="4221088"/>
            <a:ext cx="2190660" cy="2160000"/>
          </a:xfrm>
          <a:prstGeom prst="rect">
            <a:avLst/>
          </a:prstGeom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686521"/>
            <a:ext cx="2808312" cy="2694807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686521"/>
            <a:ext cx="3539763" cy="2694807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6" b="35239"/>
          <a:stretch/>
        </p:blipFill>
        <p:spPr>
          <a:xfrm>
            <a:off x="827584" y="2817344"/>
            <a:ext cx="3784032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48148E-6 L 0.23402 -0.2439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1" y="-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705" t="-343" r="-105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3140968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3140968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.29132 -0.12431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squeez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000" y="2420888"/>
            <a:ext cx="7920000" cy="396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12" name="Egyenes összekötő 11"/>
          <p:cNvCxnSpPr/>
          <p:nvPr/>
        </p:nvCxnSpPr>
        <p:spPr>
          <a:xfrm>
            <a:off x="323528" y="660838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3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9360"/>
            <a:ext cx="7200000" cy="5400000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5140</TotalTime>
  <Words>1573</Words>
  <Application>Microsoft Office PowerPoint</Application>
  <PresentationFormat>Diavetítés a képernyőre (4:3 oldalarány)</PresentationFormat>
  <Paragraphs>170</Paragraphs>
  <Slides>23</Slides>
  <Notes>0</Notes>
  <HiddenSlides>0</HiddenSlides>
  <MMClips>3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4" baseType="lpstr">
      <vt:lpstr>Áramlás</vt:lpstr>
      <vt:lpstr>Is delay always 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</vt:lpstr>
      <vt:lpstr>PowerPoint bemutató</vt:lpstr>
      <vt:lpstr>Thank you for your </vt:lpstr>
      <vt:lpstr>Tunability</vt:lpstr>
      <vt:lpstr>Effects of detuning</vt:lpstr>
      <vt:lpstr>Detuning and quadrature angle</vt:lpstr>
      <vt:lpstr>Effects of the phase shift</vt:lpstr>
      <vt:lpstr>Gravitational wave detection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230</cp:revision>
  <dcterms:created xsi:type="dcterms:W3CDTF">2016-02-22T19:45:39Z</dcterms:created>
  <dcterms:modified xsi:type="dcterms:W3CDTF">2016-05-30T21:46:43Z</dcterms:modified>
</cp:coreProperties>
</file>